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2/10/2012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2/10/2012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Success with a Career in Pediatrics 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Rosanne Ramraj</a:t>
            </a:r>
          </a:p>
          <a:p>
            <a:r>
              <a:rPr lang="en-US" dirty="0"/>
              <a:t> </a:t>
            </a: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period</a:t>
            </a:r>
          </a:p>
          <a:p>
            <a:r>
              <a:rPr lang="en-US" dirty="0"/>
              <a:t> </a:t>
            </a:r>
            <a:r>
              <a:rPr lang="en-US" dirty="0" smtClean="0"/>
              <a:t>VIC2301 </a:t>
            </a:r>
          </a:p>
          <a:p>
            <a:r>
              <a:rPr lang="en-US" dirty="0" smtClean="0"/>
              <a:t>2-16-12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0675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5908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654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76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should you major 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you’d like to pursue a career in Pediatrics, you should major in Biology, Chemistry, a Biology collateral, or a Chemistry collateral.</a:t>
            </a:r>
          </a:p>
          <a:p>
            <a:r>
              <a:rPr lang="en-US" dirty="0" smtClean="0"/>
              <a:t>Schooling is very significant and you should make at least a “B” average in these majors. </a:t>
            </a:r>
          </a:p>
          <a:p>
            <a:endParaRPr lang="en-US" dirty="0"/>
          </a:p>
          <a:p>
            <a:r>
              <a:rPr lang="en-US" dirty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1953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427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165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304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93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970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11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858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12</TotalTime>
  <Words>68</Words>
  <Application>Microsoft Office PowerPoint</Application>
  <PresentationFormat>On-screen Show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Adjacency</vt:lpstr>
      <vt:lpstr>Success with a Career in Pediatrics </vt:lpstr>
      <vt:lpstr>What should you major in?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Credits</vt:lpstr>
    </vt:vector>
  </TitlesOfParts>
  <Company>Haines City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Ramraj, Rosanne</dc:creator>
  <cp:lastModifiedBy>Ramraj, Rosanne</cp:lastModifiedBy>
  <cp:revision>3</cp:revision>
  <dcterms:created xsi:type="dcterms:W3CDTF">2012-02-02T16:14:13Z</dcterms:created>
  <dcterms:modified xsi:type="dcterms:W3CDTF">2012-02-10T16:24:07Z</dcterms:modified>
</cp:coreProperties>
</file>